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83" r:id="rId4"/>
    <p:sldId id="258" r:id="rId5"/>
    <p:sldId id="285" r:id="rId6"/>
    <p:sldId id="297" r:id="rId7"/>
    <p:sldId id="259" r:id="rId8"/>
    <p:sldId id="300" r:id="rId9"/>
    <p:sldId id="260" r:id="rId10"/>
    <p:sldId id="264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301" r:id="rId21"/>
    <p:sldId id="299" r:id="rId22"/>
    <p:sldId id="296" r:id="rId23"/>
    <p:sldId id="302" r:id="rId24"/>
    <p:sldId id="303" r:id="rId25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FC95"/>
    <a:srgbClr val="5894CC"/>
    <a:srgbClr val="9398FF"/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3"/>
    <p:restoredTop sz="96291"/>
  </p:normalViewPr>
  <p:slideViewPr>
    <p:cSldViewPr snapToGrid="0" snapToObjects="1">
      <p:cViewPr>
        <p:scale>
          <a:sx n="114" d="100"/>
          <a:sy n="114" d="100"/>
        </p:scale>
        <p:origin x="15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8/29/15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4111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23" y="268941"/>
            <a:ext cx="6858000" cy="88750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54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2-15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0" y="64621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2126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2-17 (continued)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2-19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2-20</a:t>
            </a:r>
            <a:endParaRPr lang="en-US" dirty="0"/>
          </a:p>
        </p:txBody>
      </p:sp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2-2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2-21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2-22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3" b="6787"/>
          <a:stretch/>
        </p:blipFill>
        <p:spPr>
          <a:xfrm>
            <a:off x="1010092" y="3221665"/>
            <a:ext cx="5209953" cy="44910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1010092" y="2074531"/>
            <a:ext cx="1520456" cy="7749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51102" y="1802810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2284139" y="7930975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3350236" y="7949141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 rot="18900000">
            <a:off x="4493881" y="7949140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57755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3" b="10891"/>
          <a:stretch/>
        </p:blipFill>
        <p:spPr>
          <a:xfrm>
            <a:off x="2331719" y="0"/>
            <a:ext cx="3327209" cy="402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1" t="26409" b="11152"/>
          <a:stretch/>
        </p:blipFill>
        <p:spPr>
          <a:xfrm>
            <a:off x="2339339" y="4027990"/>
            <a:ext cx="3319589" cy="28223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433591" y="526895"/>
            <a:ext cx="3537489" cy="1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2-6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656675"/>
            <a:ext cx="0" cy="1716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64631" y="656675"/>
            <a:ext cx="0" cy="1710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656675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765313" y="1566955"/>
            <a:ext cx="139217" cy="77428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656675"/>
            <a:ext cx="0" cy="243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656675"/>
            <a:ext cx="0" cy="243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2-8</a:t>
            </a:r>
          </a:p>
        </p:txBody>
      </p:sp>
      <p:pic>
        <p:nvPicPr>
          <p:cNvPr id="4" name="Picture 3" descr="analysis_10_binding_per_gene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" y="5857504"/>
            <a:ext cx="5543425" cy="264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2-9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2-11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27670</TotalTime>
  <Words>248</Words>
  <Application>Microsoft Macintosh PowerPoint</Application>
  <PresentationFormat>Letter Paper (8.5x11 in)</PresentationFormat>
  <Paragraphs>101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104</cp:revision>
  <cp:lastPrinted>2015-08-21T23:39:15Z</cp:lastPrinted>
  <dcterms:created xsi:type="dcterms:W3CDTF">2015-08-07T02:04:10Z</dcterms:created>
  <dcterms:modified xsi:type="dcterms:W3CDTF">2015-09-03T00:50:40Z</dcterms:modified>
</cp:coreProperties>
</file>